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8" r:id="rId2"/>
    <p:sldId id="273" r:id="rId3"/>
    <p:sldId id="289" r:id="rId4"/>
    <p:sldId id="290" r:id="rId5"/>
    <p:sldId id="291" r:id="rId6"/>
    <p:sldId id="292" r:id="rId7"/>
    <p:sldId id="293" r:id="rId8"/>
    <p:sldId id="294" r:id="rId9"/>
    <p:sldId id="29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32792E-9BFE-3ED5-0331-FBA5EE344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95C6E-B9DE-F375-7DB0-7E374C3191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5BBAA18-688E-EFD2-94B2-C1D73F7DDB5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8578BEE-9FD4-3D7B-E2C9-7891A0FBEDC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0185DBE-D746-B55E-1086-3134E001CBF0}"/>
                </a:ext>
              </a:extLst>
            </p:cNvPr>
            <p:cNvSpPr txBox="1"/>
            <p:nvPr/>
          </p:nvSpPr>
          <p:spPr>
            <a:xfrm>
              <a:off x="1941830" y="2450040"/>
              <a:ext cx="527177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CE1</a:t>
              </a:r>
            </a:p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différentes représentations des nombres.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4AA8877-08CA-C8DE-9965-EC504560D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341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953" y="456180"/>
            <a:ext cx="3538883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374352" y="1949405"/>
            <a:ext cx="36285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de la famille de vingt et j’ai quatre unités,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8CAD3D-3287-12B2-1C45-2DE3BFD48783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807922-DF28-08E7-271B-89EB1063D38C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7AB6C88-8053-FFAE-3E59-AB9A2D620B25}"/>
              </a:ext>
            </a:extLst>
          </p:cNvPr>
          <p:cNvCxnSpPr>
            <a:cxnSpLocks/>
          </p:cNvCxnSpPr>
          <p:nvPr/>
        </p:nvCxnSpPr>
        <p:spPr>
          <a:xfrm flipH="1">
            <a:off x="4532086" y="318096"/>
            <a:ext cx="39914" cy="616547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6EBE4069-AD71-3DD9-035F-211FB5CE2C52}"/>
              </a:ext>
            </a:extLst>
          </p:cNvPr>
          <p:cNvSpPr txBox="1">
            <a:spLocks/>
          </p:cNvSpPr>
          <p:nvPr/>
        </p:nvSpPr>
        <p:spPr>
          <a:xfrm>
            <a:off x="4628243" y="516741"/>
            <a:ext cx="4431841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Ecris le nombre représenté en chiffres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F71D520-CABD-5B14-26D3-D568A98E4AA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759" y="1763728"/>
            <a:ext cx="2508725" cy="252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2E1AB96-9AF5-6F48-973F-C918C9C95C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648" y="3923728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8470911-7232-4228-B992-1810A58D7F6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118" y="1763728"/>
            <a:ext cx="370169" cy="252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553F576-14AD-4532-1AC1-15918FCCB56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892" y="3529588"/>
            <a:ext cx="374400" cy="3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DB24959-8924-958B-8A3E-C28DCEBEB11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648" y="3135448"/>
            <a:ext cx="374400" cy="36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01BA1A9-39DE-0EE2-55EF-261F5A61B0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921" y="3923728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C5AC838-BFC4-4BA9-729C-4F9EC27BB1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165" y="3529588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20DB8BB-3ADB-679E-531B-48176CFBA18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646" y="1763728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B2FD6-2B33-6429-B7C1-9AAC1A74C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4D3637-945A-D9CE-4E1F-B9C870A9C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003" y="374433"/>
            <a:ext cx="2084156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33DAC4-55F2-9908-5B02-ACC6541057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51C4BCA-65A0-1115-66E2-0A226C1B2C81}"/>
              </a:ext>
            </a:extLst>
          </p:cNvPr>
          <p:cNvSpPr txBox="1"/>
          <p:nvPr/>
        </p:nvSpPr>
        <p:spPr>
          <a:xfrm>
            <a:off x="374352" y="1949405"/>
            <a:ext cx="36285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de la famille de vingt et j’ai quatre unités,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FEB047-D5DD-B1A9-DA03-4AB1273D0B66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656E65-1B4E-3D94-1C15-23485FD6161E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4F28AFE-5EEA-D7B1-BD44-6A7EBA829582}"/>
              </a:ext>
            </a:extLst>
          </p:cNvPr>
          <p:cNvCxnSpPr>
            <a:cxnSpLocks/>
          </p:cNvCxnSpPr>
          <p:nvPr/>
        </p:nvCxnSpPr>
        <p:spPr>
          <a:xfrm flipH="1">
            <a:off x="4532086" y="1275080"/>
            <a:ext cx="34995" cy="52084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A287C2AE-C27D-0C6A-4384-C2F2B912814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759" y="1763728"/>
            <a:ext cx="2508725" cy="252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4BF0162-5BA6-D263-1448-2E81B69602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648" y="3923728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655C52F-2277-1084-56D7-44531E15C34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118" y="1763728"/>
            <a:ext cx="370169" cy="252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D35275E-F59F-C4C4-49DA-17B5D57EDA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892" y="3529588"/>
            <a:ext cx="374400" cy="3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3DCFA7C-8C1B-1853-369B-979C9FF96D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648" y="3135448"/>
            <a:ext cx="374400" cy="36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F8B3B7A-1709-5733-7544-C91ED3826BF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921" y="3923728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2053B9D-ED75-4BC4-4B00-D9A1FC7567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165" y="3529588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D96611D-777F-93B7-9A87-A308782690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646" y="1763728"/>
            <a:ext cx="370169" cy="252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FF0AE83-ECB2-2A09-8BBA-FE1D56A2C6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3033" y="4430820"/>
            <a:ext cx="2785615" cy="1912238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642B75B-713B-76DD-7131-81C599C38637}"/>
              </a:ext>
            </a:extLst>
          </p:cNvPr>
          <p:cNvSpPr txBox="1"/>
          <p:nvPr/>
        </p:nvSpPr>
        <p:spPr>
          <a:xfrm>
            <a:off x="7319484" y="522732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1"/>
                </a:solidFill>
              </a:rPr>
              <a:t>6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14B7E7E-361B-78C9-A8BC-08F43E906730}"/>
              </a:ext>
            </a:extLst>
          </p:cNvPr>
          <p:cNvSpPr txBox="1"/>
          <p:nvPr/>
        </p:nvSpPr>
        <p:spPr>
          <a:xfrm>
            <a:off x="6410320" y="521910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503937C-86B2-F5E0-9F01-654D0D49D670}"/>
              </a:ext>
            </a:extLst>
          </p:cNvPr>
          <p:cNvSpPr txBox="1"/>
          <p:nvPr/>
        </p:nvSpPr>
        <p:spPr>
          <a:xfrm>
            <a:off x="5534368" y="5216159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7C85716-7E6E-6480-AC0E-D5B4222108BA}"/>
              </a:ext>
            </a:extLst>
          </p:cNvPr>
          <p:cNvSpPr txBox="1"/>
          <p:nvPr/>
        </p:nvSpPr>
        <p:spPr>
          <a:xfrm>
            <a:off x="1004389" y="4480560"/>
            <a:ext cx="2211251" cy="156966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9600" dirty="0">
              <a:solidFill>
                <a:schemeClr val="accent1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41E979D-52E5-1071-913C-E1953D990644}"/>
              </a:ext>
            </a:extLst>
          </p:cNvPr>
          <p:cNvSpPr txBox="1"/>
          <p:nvPr/>
        </p:nvSpPr>
        <p:spPr>
          <a:xfrm>
            <a:off x="2098040" y="4546600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DFC1848-8C9D-C4BC-AE36-4A42E5D55972}"/>
              </a:ext>
            </a:extLst>
          </p:cNvPr>
          <p:cNvSpPr txBox="1"/>
          <p:nvPr/>
        </p:nvSpPr>
        <p:spPr>
          <a:xfrm>
            <a:off x="1169508" y="4542115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8716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FF9C9-0AE3-FBFE-13D7-B708637D1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B1C4E9-F3C8-F372-253F-C2923D060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953" y="456180"/>
            <a:ext cx="3538883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BAED93-4390-97FB-FA7A-7D686766B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E4202C8-2B12-C07D-1023-F9714B6CC855}"/>
              </a:ext>
            </a:extLst>
          </p:cNvPr>
          <p:cNvSpPr txBox="1"/>
          <p:nvPr/>
        </p:nvSpPr>
        <p:spPr>
          <a:xfrm>
            <a:off x="424410" y="1534504"/>
            <a:ext cx="36285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avec neuf unités et j’appartiens à la famille des quarante,</a:t>
            </a:r>
          </a:p>
          <a:p>
            <a:pPr algn="ctr"/>
            <a:r>
              <a:rPr lang="fr-FR" sz="3200" dirty="0">
                <a:sym typeface="Webdings" panose="05030102010509060703" pitchFamily="18" charset="2"/>
              </a:rPr>
              <a:t>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B72B7A-D4AA-3704-0FC4-601262B43BFC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A9CD97-B1E9-DF12-7EC6-A557777C4DB3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EC98B22-ACE6-C8B0-535F-70957D740878}"/>
              </a:ext>
            </a:extLst>
          </p:cNvPr>
          <p:cNvCxnSpPr>
            <a:cxnSpLocks/>
          </p:cNvCxnSpPr>
          <p:nvPr/>
        </p:nvCxnSpPr>
        <p:spPr>
          <a:xfrm flipH="1">
            <a:off x="4532086" y="318096"/>
            <a:ext cx="39914" cy="616547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40614825-C703-F135-35CA-23ED90414DB3}"/>
              </a:ext>
            </a:extLst>
          </p:cNvPr>
          <p:cNvSpPr txBox="1">
            <a:spLocks/>
          </p:cNvSpPr>
          <p:nvPr/>
        </p:nvSpPr>
        <p:spPr>
          <a:xfrm>
            <a:off x="4628243" y="516741"/>
            <a:ext cx="4431841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Ecris le nombre représenté en chiffres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A44ED36-977F-68DD-8A4D-EE09B98C287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210" y="1847496"/>
            <a:ext cx="1799249" cy="18073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B969B5B-077C-34BE-AFC9-507EAEAC70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011" y="2203405"/>
            <a:ext cx="265484" cy="180733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B46A912-3D9F-CBB7-50F5-78932DA721F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35" y="2962730"/>
            <a:ext cx="268519" cy="25819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43CC78D-4CD9-E197-A11A-2C88ED4BF2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435" y="2622067"/>
            <a:ext cx="268519" cy="25819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FB85F64-C1CB-7FDB-CAB0-66630D707A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705" y="2203404"/>
            <a:ext cx="265484" cy="180733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3244513-B3DB-DF4E-B72D-954F9703BB1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495" y="2154331"/>
            <a:ext cx="1799249" cy="180733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8BEFDFB-9500-BCD5-8070-5CAB1601294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780" y="2458173"/>
            <a:ext cx="1799249" cy="180733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978F4112-1161-1B37-2193-117D2641228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387" y="2203404"/>
            <a:ext cx="265484" cy="180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0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680FB-8A80-3175-4A44-740B99D2E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B67307-874A-29DB-3CA4-28B0E7834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003" y="374433"/>
            <a:ext cx="2084156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F73D62-3B0A-3D1A-9095-CDF2D58DEF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ADF504-989A-5C56-8DEA-06CE349AEB1C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48D263-CF3E-5DFE-5B45-03790ED6B42D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836E78D-C207-73C6-2FC1-64C33C3CCB0F}"/>
              </a:ext>
            </a:extLst>
          </p:cNvPr>
          <p:cNvCxnSpPr>
            <a:cxnSpLocks/>
          </p:cNvCxnSpPr>
          <p:nvPr/>
        </p:nvCxnSpPr>
        <p:spPr>
          <a:xfrm flipH="1">
            <a:off x="4532086" y="1275080"/>
            <a:ext cx="34995" cy="52084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5D3981FD-F2EF-950E-3AFF-9BE37C872047}"/>
              </a:ext>
            </a:extLst>
          </p:cNvPr>
          <p:cNvSpPr txBox="1"/>
          <p:nvPr/>
        </p:nvSpPr>
        <p:spPr>
          <a:xfrm>
            <a:off x="1004389" y="4480560"/>
            <a:ext cx="2211251" cy="156966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9600" dirty="0">
              <a:solidFill>
                <a:schemeClr val="accent1"/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8D360AAE-8E19-141B-8F8A-411234D8E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033" y="4430820"/>
            <a:ext cx="2785615" cy="1912238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76EF570-8F2B-A588-4E95-98315CB4DFB0}"/>
              </a:ext>
            </a:extLst>
          </p:cNvPr>
          <p:cNvSpPr txBox="1"/>
          <p:nvPr/>
        </p:nvSpPr>
        <p:spPr>
          <a:xfrm>
            <a:off x="7319484" y="522732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02988DC-37FC-7BAC-89B8-0F278825F5B0}"/>
              </a:ext>
            </a:extLst>
          </p:cNvPr>
          <p:cNvSpPr txBox="1"/>
          <p:nvPr/>
        </p:nvSpPr>
        <p:spPr>
          <a:xfrm>
            <a:off x="6410320" y="521910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4F4DEA9-CC68-07F2-1008-681169EF4929}"/>
              </a:ext>
            </a:extLst>
          </p:cNvPr>
          <p:cNvSpPr txBox="1"/>
          <p:nvPr/>
        </p:nvSpPr>
        <p:spPr>
          <a:xfrm>
            <a:off x="5534368" y="5216159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6"/>
                </a:solidFill>
              </a:rPr>
              <a:t>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8EB7EFD-15FA-388E-47B9-8986D9FD76FD}"/>
              </a:ext>
            </a:extLst>
          </p:cNvPr>
          <p:cNvSpPr txBox="1"/>
          <p:nvPr/>
        </p:nvSpPr>
        <p:spPr>
          <a:xfrm>
            <a:off x="343130" y="1183669"/>
            <a:ext cx="36285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avec neuf unités et j’appartiens à la famille des quarante,</a:t>
            </a:r>
          </a:p>
          <a:p>
            <a:pPr algn="ctr"/>
            <a:r>
              <a:rPr lang="fr-FR" sz="3200" dirty="0">
                <a:sym typeface="Webdings" panose="05030102010509060703" pitchFamily="18" charset="2"/>
              </a:rPr>
              <a:t>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A85623C-36E0-F965-24DD-7283E2BD8E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930" y="1496661"/>
            <a:ext cx="1799249" cy="18073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6A10D1C-1A3B-FFE1-E786-CE6475E643A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731" y="1852570"/>
            <a:ext cx="265484" cy="180733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28A9052-48DE-51B4-D94D-97728898FC5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155" y="2611895"/>
            <a:ext cx="268519" cy="25819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0788AF22-EA45-877A-39D1-B351F76C1E3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155" y="2271232"/>
            <a:ext cx="268519" cy="25819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DBFFA8D-C5AB-BD97-817F-1832A44D25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25" y="1852569"/>
            <a:ext cx="265484" cy="1807335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C1DAA299-B462-DA0B-16BB-F807DD1ABF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15" y="1803496"/>
            <a:ext cx="1799249" cy="180733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D6F78DF-13BD-0F6F-27B1-4299AB000C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500" y="2107338"/>
            <a:ext cx="1799249" cy="180733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8272174-1AA2-E0D4-6D08-B1C1ABB1949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07" y="1852569"/>
            <a:ext cx="265484" cy="1807335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3889B34D-AFCA-27C2-BC44-3D3BE01AEC0F}"/>
              </a:ext>
            </a:extLst>
          </p:cNvPr>
          <p:cNvSpPr txBox="1"/>
          <p:nvPr/>
        </p:nvSpPr>
        <p:spPr>
          <a:xfrm>
            <a:off x="2098040" y="4546600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chemeClr val="accent1"/>
                </a:solidFill>
              </a:rPr>
              <a:t>9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866558D-3DFA-1E4D-6A25-73911A6680AC}"/>
              </a:ext>
            </a:extLst>
          </p:cNvPr>
          <p:cNvSpPr txBox="1"/>
          <p:nvPr/>
        </p:nvSpPr>
        <p:spPr>
          <a:xfrm>
            <a:off x="1169508" y="4542115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8528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5EE95-107F-372F-6C82-665126E6C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A19004-64D3-3C6F-99F9-DC163D431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953" y="456180"/>
            <a:ext cx="3538883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BAC4C5-A5B0-DF77-37B0-FC892E7E3C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D215AD-DF65-8BC9-7D9B-0EE4E5CEA6DF}"/>
              </a:ext>
            </a:extLst>
          </p:cNvPr>
          <p:cNvSpPr txBox="1"/>
          <p:nvPr/>
        </p:nvSpPr>
        <p:spPr>
          <a:xfrm>
            <a:off x="424410" y="1534504"/>
            <a:ext cx="3628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avec sans unité et j’appartiens à la famille des trente,</a:t>
            </a:r>
          </a:p>
          <a:p>
            <a:pPr algn="ctr"/>
            <a:r>
              <a:rPr lang="fr-FR" sz="3200" dirty="0">
                <a:sym typeface="Webdings" panose="05030102010509060703" pitchFamily="18" charset="2"/>
              </a:rPr>
              <a:t>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EF20B2-530C-53B9-C97D-3A0CB796CDB3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39C34D-B75D-9E72-E90F-1DDA8D02617E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7D7D76B-70D5-3A39-A73A-C232D3DB8E18}"/>
              </a:ext>
            </a:extLst>
          </p:cNvPr>
          <p:cNvCxnSpPr>
            <a:cxnSpLocks/>
          </p:cNvCxnSpPr>
          <p:nvPr/>
        </p:nvCxnSpPr>
        <p:spPr>
          <a:xfrm flipH="1">
            <a:off x="4532086" y="318096"/>
            <a:ext cx="39914" cy="616547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C4E8F314-DE5B-FA00-87D3-EA1938684E1E}"/>
              </a:ext>
            </a:extLst>
          </p:cNvPr>
          <p:cNvSpPr txBox="1">
            <a:spLocks/>
          </p:cNvSpPr>
          <p:nvPr/>
        </p:nvSpPr>
        <p:spPr>
          <a:xfrm>
            <a:off x="4628243" y="516741"/>
            <a:ext cx="4431841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Ecris le nombre représenté en chiffres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B4BE5DA-EE51-C9E6-7D0E-762F633F264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535" y="1524561"/>
            <a:ext cx="1799249" cy="180733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E13C210-D73B-D593-F43B-4F91EA528A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632" y="2992283"/>
            <a:ext cx="268519" cy="25819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4206528-F71D-640D-3C30-FF4835582B7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633" y="2658967"/>
            <a:ext cx="268519" cy="2581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3D2915F-B76D-5A5B-3C63-D575F6AF266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820" y="1831396"/>
            <a:ext cx="1799249" cy="180733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642F680-4017-7838-1D47-04D2E2488A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105" y="2135238"/>
            <a:ext cx="1799249" cy="180733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B403C03-FD52-9C32-69AD-AFD1498CE58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390" y="2439080"/>
            <a:ext cx="1799249" cy="180733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003324A-47C5-A03D-525C-763302A697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87" y="2992283"/>
            <a:ext cx="268519" cy="25819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4F969A9-5CF8-AA0F-901C-74E0A2965F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87" y="2651620"/>
            <a:ext cx="268519" cy="25819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28C4650-6FAE-963B-63B4-C155CF2BC1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631" y="3380540"/>
            <a:ext cx="268519" cy="25819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8588A4E-41F6-E08B-E7E6-BD61A2227E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87" y="3366546"/>
            <a:ext cx="268519" cy="25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149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627F8-8853-68B0-D0B4-CB2C5611E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75B44E-F38A-FBC9-EA59-05A72C6B1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003" y="374433"/>
            <a:ext cx="2084156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040A91-3227-2070-D6E6-BF5E3CF92A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6583AE-D0DA-D99C-5E74-19CC70046657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C42E40-907D-B3FD-CECA-E71A0CDCB482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B26DE0E-A270-B522-319B-228F21248C99}"/>
              </a:ext>
            </a:extLst>
          </p:cNvPr>
          <p:cNvCxnSpPr>
            <a:cxnSpLocks/>
          </p:cNvCxnSpPr>
          <p:nvPr/>
        </p:nvCxnSpPr>
        <p:spPr>
          <a:xfrm flipH="1">
            <a:off x="4532086" y="1275080"/>
            <a:ext cx="34995" cy="52084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66FF11F3-8B39-EA4B-8440-B905D0DF580B}"/>
              </a:ext>
            </a:extLst>
          </p:cNvPr>
          <p:cNvSpPr txBox="1"/>
          <p:nvPr/>
        </p:nvSpPr>
        <p:spPr>
          <a:xfrm>
            <a:off x="1004389" y="4480560"/>
            <a:ext cx="2211251" cy="156966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9600" dirty="0">
              <a:solidFill>
                <a:schemeClr val="accent1"/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AF8ACC87-D9C2-32DC-482F-732E7A02F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033" y="4430820"/>
            <a:ext cx="2785615" cy="1912238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D6ADC942-019D-9A9D-6173-CC3D2BF355BB}"/>
              </a:ext>
            </a:extLst>
          </p:cNvPr>
          <p:cNvSpPr txBox="1"/>
          <p:nvPr/>
        </p:nvSpPr>
        <p:spPr>
          <a:xfrm>
            <a:off x="7319484" y="522732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1"/>
                </a:solidFill>
              </a:rPr>
              <a:t>6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EAC07F5-E05E-8E12-500E-A94FD2445CA4}"/>
              </a:ext>
            </a:extLst>
          </p:cNvPr>
          <p:cNvSpPr txBox="1"/>
          <p:nvPr/>
        </p:nvSpPr>
        <p:spPr>
          <a:xfrm>
            <a:off x="6410320" y="521910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9779F1A-7FEE-3526-E6A6-0CF288D54526}"/>
              </a:ext>
            </a:extLst>
          </p:cNvPr>
          <p:cNvSpPr txBox="1"/>
          <p:nvPr/>
        </p:nvSpPr>
        <p:spPr>
          <a:xfrm>
            <a:off x="5534368" y="5216159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6"/>
                </a:solidFill>
              </a:rPr>
              <a:t>4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7AD9D8F-E300-633C-6BF2-C95EFAE89AA5}"/>
              </a:ext>
            </a:extLst>
          </p:cNvPr>
          <p:cNvSpPr txBox="1"/>
          <p:nvPr/>
        </p:nvSpPr>
        <p:spPr>
          <a:xfrm>
            <a:off x="2098040" y="4546600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chemeClr val="accent1"/>
                </a:solidFill>
              </a:rPr>
              <a:t>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F7D52CC-5F25-55A3-DC66-B25ECD4BC592}"/>
              </a:ext>
            </a:extLst>
          </p:cNvPr>
          <p:cNvSpPr txBox="1"/>
          <p:nvPr/>
        </p:nvSpPr>
        <p:spPr>
          <a:xfrm>
            <a:off x="1169508" y="4542115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210F9CE-AD58-FF1A-AB08-0334BAA7D9AF}"/>
              </a:ext>
            </a:extLst>
          </p:cNvPr>
          <p:cNvSpPr txBox="1"/>
          <p:nvPr/>
        </p:nvSpPr>
        <p:spPr>
          <a:xfrm>
            <a:off x="566650" y="1275080"/>
            <a:ext cx="3628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avec sans unité et j’appartiens à la famille des trente,</a:t>
            </a:r>
          </a:p>
          <a:p>
            <a:pPr algn="ctr"/>
            <a:r>
              <a:rPr lang="fr-FR" sz="3200" dirty="0">
                <a:sym typeface="Webdings" panose="05030102010509060703" pitchFamily="18" charset="2"/>
              </a:rPr>
              <a:t>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82D1054-9C7D-6045-F423-8DA2D3A4C62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775" y="1265137"/>
            <a:ext cx="1799249" cy="180733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D0FB12E-232F-CDF2-FE42-F772D383FC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872" y="2732859"/>
            <a:ext cx="268519" cy="25819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940E60D-FB3D-AAEB-9449-1BE99DAD970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873" y="2399543"/>
            <a:ext cx="268519" cy="25819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6F69C57-9C88-1CDC-DAD1-45869801E5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060" y="1571972"/>
            <a:ext cx="1799249" cy="180733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853074E-4A61-E530-9304-3DE8A668A9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345" y="1875814"/>
            <a:ext cx="1799249" cy="180733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D76EEA6-3D50-6922-03A1-98F296A1DB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630" y="2179656"/>
            <a:ext cx="1799249" cy="180733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16579A5-E6D2-C8DC-27E8-D46AB84DC7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727" y="2732859"/>
            <a:ext cx="268519" cy="25819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FA75E71-99FA-3FA9-8203-A933C1F6146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727" y="2392196"/>
            <a:ext cx="268519" cy="258191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7DE2C3F-B377-527D-7161-363BABFCF6A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871" y="3121116"/>
            <a:ext cx="268519" cy="258191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1DAA24D-801E-6DE6-A32A-D378BF2854F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727" y="3107122"/>
            <a:ext cx="268519" cy="25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32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7E233-9D20-3715-C0E6-D1650A639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A2F71C-CB90-77BD-5B84-8F7C8AD55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953" y="456180"/>
            <a:ext cx="3538883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DD0FE4-FEB8-299A-D6B8-3E30361C42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9B98C8-CC37-5653-DF06-6A3D520B51DD}"/>
              </a:ext>
            </a:extLst>
          </p:cNvPr>
          <p:cNvSpPr txBox="1"/>
          <p:nvPr/>
        </p:nvSpPr>
        <p:spPr>
          <a:xfrm>
            <a:off x="424410" y="1534504"/>
            <a:ext cx="3628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de la famille de vingt avec autant d’unités que de dizaines,</a:t>
            </a:r>
          </a:p>
          <a:p>
            <a:pPr algn="ctr"/>
            <a:r>
              <a:rPr lang="fr-FR" sz="3200" dirty="0">
                <a:sym typeface="Webdings" panose="05030102010509060703" pitchFamily="18" charset="2"/>
              </a:rPr>
              <a:t>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3963C6-4D4C-6D43-8152-ACAE1511897A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27D921-2100-5505-A659-255DC74370D2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C2DEDEE-B631-09D4-27BE-1FD9110A30F6}"/>
              </a:ext>
            </a:extLst>
          </p:cNvPr>
          <p:cNvCxnSpPr>
            <a:cxnSpLocks/>
          </p:cNvCxnSpPr>
          <p:nvPr/>
        </p:nvCxnSpPr>
        <p:spPr>
          <a:xfrm flipH="1">
            <a:off x="4532086" y="318096"/>
            <a:ext cx="39914" cy="616547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8AD59C3-15C6-C421-75DC-243674A85188}"/>
              </a:ext>
            </a:extLst>
          </p:cNvPr>
          <p:cNvSpPr txBox="1">
            <a:spLocks/>
          </p:cNvSpPr>
          <p:nvPr/>
        </p:nvSpPr>
        <p:spPr>
          <a:xfrm>
            <a:off x="4628243" y="516741"/>
            <a:ext cx="4431841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Ecris le nombre représenté en chiffres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6AECEB9-9F1B-04C9-B37A-171E7C555AA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633" y="1256743"/>
            <a:ext cx="1435403" cy="144185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18E220B-49F8-B42E-5655-CB6E4314700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362" y="1436696"/>
            <a:ext cx="1435403" cy="144185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37F9F25C-5ECE-8225-79B1-535DB50AEBA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647" y="1740538"/>
            <a:ext cx="1435403" cy="144185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8B41507-1640-B5E3-9613-DE028D26684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932" y="2044380"/>
            <a:ext cx="1435403" cy="144185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3DEB058-FD46-6423-2994-399C5A3DA6A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217" y="2243025"/>
            <a:ext cx="1435403" cy="144185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49E6A10-4D5E-DA90-3694-67B1458100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27" y="2519478"/>
            <a:ext cx="1435403" cy="144185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1483B9D-84DE-42ED-E0FF-44FD8CA8EE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98" y="2795931"/>
            <a:ext cx="1435403" cy="144185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1CA17DC-30D7-BFF0-C663-FFE81F193C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087" y="2535063"/>
            <a:ext cx="211798" cy="144185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DF8EA58F-802F-DF38-DF3B-01C7F1C01C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218" y="2535062"/>
            <a:ext cx="211798" cy="144185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952F5DB6-EA76-4E86-7952-527FDF14613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207" y="2535062"/>
            <a:ext cx="211798" cy="144185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B7CFBA56-C7C9-A78F-00F8-97096F4476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788" y="2519478"/>
            <a:ext cx="211798" cy="144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17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BD9C27-A7DC-221F-6EE3-4B887A09E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93FEE2-53A4-5F01-8956-647B6E31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003" y="374433"/>
            <a:ext cx="2084156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9B5538-31D2-234F-196D-3EDDC63732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F78803-B546-3966-F695-EB2A1C56E2C6}"/>
              </a:ext>
            </a:extLst>
          </p:cNvPr>
          <p:cNvSpPr/>
          <p:nvPr/>
        </p:nvSpPr>
        <p:spPr>
          <a:xfrm>
            <a:off x="0" y="304066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1C389F-0379-6376-EF74-988DC953B3D9}"/>
              </a:ext>
            </a:extLst>
          </p:cNvPr>
          <p:cNvSpPr/>
          <p:nvPr/>
        </p:nvSpPr>
        <p:spPr>
          <a:xfrm>
            <a:off x="8149413" y="318096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8B34399-ED41-D5AF-89D4-70D37CD92CB2}"/>
              </a:ext>
            </a:extLst>
          </p:cNvPr>
          <p:cNvCxnSpPr>
            <a:cxnSpLocks/>
          </p:cNvCxnSpPr>
          <p:nvPr/>
        </p:nvCxnSpPr>
        <p:spPr>
          <a:xfrm flipH="1">
            <a:off x="4532086" y="1275080"/>
            <a:ext cx="34995" cy="52084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D1E6C6DA-0365-9DE4-65D9-358A56718C47}"/>
              </a:ext>
            </a:extLst>
          </p:cNvPr>
          <p:cNvSpPr txBox="1"/>
          <p:nvPr/>
        </p:nvSpPr>
        <p:spPr>
          <a:xfrm>
            <a:off x="1004389" y="4480560"/>
            <a:ext cx="2211251" cy="156966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9600" dirty="0">
              <a:solidFill>
                <a:schemeClr val="accent1"/>
              </a:solidFill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BBE09BC-3807-4DF9-44F1-75FF82A9A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033" y="4430820"/>
            <a:ext cx="2785615" cy="1912238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B6C1642A-0F9A-7A4F-E908-9966F592C557}"/>
              </a:ext>
            </a:extLst>
          </p:cNvPr>
          <p:cNvSpPr txBox="1"/>
          <p:nvPr/>
        </p:nvSpPr>
        <p:spPr>
          <a:xfrm>
            <a:off x="7319484" y="522732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1"/>
                </a:solidFill>
              </a:rPr>
              <a:t>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DD08B06-E4B5-0AB9-E289-DFBA6FEFF21B}"/>
              </a:ext>
            </a:extLst>
          </p:cNvPr>
          <p:cNvSpPr txBox="1"/>
          <p:nvPr/>
        </p:nvSpPr>
        <p:spPr>
          <a:xfrm>
            <a:off x="6410320" y="5219100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4B84F4F-70D3-2874-F56E-5EACF4223F4D}"/>
              </a:ext>
            </a:extLst>
          </p:cNvPr>
          <p:cNvSpPr txBox="1"/>
          <p:nvPr/>
        </p:nvSpPr>
        <p:spPr>
          <a:xfrm>
            <a:off x="5534368" y="5216159"/>
            <a:ext cx="737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accent6"/>
                </a:solidFill>
              </a:rPr>
              <a:t>7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60DFB30-22B3-1130-1C2F-F5C621BA79A5}"/>
              </a:ext>
            </a:extLst>
          </p:cNvPr>
          <p:cNvSpPr txBox="1"/>
          <p:nvPr/>
        </p:nvSpPr>
        <p:spPr>
          <a:xfrm>
            <a:off x="2098040" y="4546600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234FE6F-2D31-DEDB-28D0-5F0BB60D2734}"/>
              </a:ext>
            </a:extLst>
          </p:cNvPr>
          <p:cNvSpPr txBox="1"/>
          <p:nvPr/>
        </p:nvSpPr>
        <p:spPr>
          <a:xfrm>
            <a:off x="1169508" y="4542115"/>
            <a:ext cx="1051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5BAFFCC-6EF9-C638-A425-800E442C6FA5}"/>
              </a:ext>
            </a:extLst>
          </p:cNvPr>
          <p:cNvSpPr txBox="1"/>
          <p:nvPr/>
        </p:nvSpPr>
        <p:spPr>
          <a:xfrm>
            <a:off x="470130" y="1230672"/>
            <a:ext cx="3628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ym typeface="Webdings" panose="05030102010509060703" pitchFamily="18" charset="2"/>
              </a:rPr>
              <a:t>Je suis un nombre de la famille de vingt avec autant d’unités que de dizaines,</a:t>
            </a:r>
          </a:p>
          <a:p>
            <a:pPr algn="ctr"/>
            <a:r>
              <a:rPr lang="fr-FR" sz="3200" dirty="0">
                <a:sym typeface="Webdings" panose="05030102010509060703" pitchFamily="18" charset="2"/>
              </a:rPr>
              <a:t> qui suis-je ?</a:t>
            </a:r>
            <a:r>
              <a:rPr lang="fr-FR" sz="3200" b="1" dirty="0">
                <a:sym typeface="Webdings" panose="05030102010509060703" pitchFamily="18" charset="2"/>
              </a:rPr>
              <a:t> </a:t>
            </a:r>
            <a:endParaRPr lang="fr-FR" sz="32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1E1B8C-3274-C232-4AD7-899EE8A8626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353" y="952911"/>
            <a:ext cx="1435403" cy="144185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37A4263-D806-8FA5-6014-C5BE14B52D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082" y="1132864"/>
            <a:ext cx="1435403" cy="144185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5CD4EC3-3752-7C46-C9B9-3FD9AD6085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367" y="1436706"/>
            <a:ext cx="1435403" cy="144185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9D7E94C3-4BB0-33E4-07C2-6E214A292A3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652" y="1740548"/>
            <a:ext cx="1435403" cy="144185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A41E716C-F683-D3FB-178E-E371907D2C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937" y="1939193"/>
            <a:ext cx="1435403" cy="144185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AD43E4D-CA59-0490-4DC1-D04777E24F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047" y="2215646"/>
            <a:ext cx="1435403" cy="144185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9CAC99E9-306E-8BA4-8D5D-F4F63DB343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18" y="2492099"/>
            <a:ext cx="1435403" cy="1441854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BE9EB41-CB9A-CB32-6502-4CD5A4A183D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807" y="2231231"/>
            <a:ext cx="211798" cy="144185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463EFA86-E50F-9E8C-33CD-9849779A21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938" y="2231230"/>
            <a:ext cx="211798" cy="144185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4FE604A9-78F7-F0F2-E49D-EB35FC61AF0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927" y="2231230"/>
            <a:ext cx="211798" cy="144185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BE6F5674-25A6-484D-1A4A-F2624361403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508" y="2215646"/>
            <a:ext cx="211798" cy="144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0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201</TotalTime>
  <Words>235</Words>
  <Application>Microsoft Office PowerPoint</Application>
  <PresentationFormat>Affichage à l'écran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42</cp:revision>
  <dcterms:created xsi:type="dcterms:W3CDTF">2023-02-07T14:55:57Z</dcterms:created>
  <dcterms:modified xsi:type="dcterms:W3CDTF">2025-07-20T12:30:19Z</dcterms:modified>
</cp:coreProperties>
</file>